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exend Medium"/>
      <p:regular r:id="rId21"/>
      <p:bold r:id="rId22"/>
    </p:embeddedFont>
    <p:embeddedFont>
      <p:font typeface="Comfortaa"/>
      <p:regular r:id="rId23"/>
      <p:bold r:id="rId24"/>
    </p:embeddedFont>
    <p:embeddedFont>
      <p:font typeface="Eater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exendMedium-bold.fntdata"/><Relationship Id="rId21" Type="http://schemas.openxmlformats.org/officeDocument/2006/relationships/font" Target="fonts/LexendMedium-regular.fntdata"/><Relationship Id="rId24" Type="http://schemas.openxmlformats.org/officeDocument/2006/relationships/font" Target="fonts/Comfortaa-bold.fntdata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Eat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09e4e37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09e4e37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09e4e37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09e4e37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0d94780f9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0d94780f9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7514cf2c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7514cf2c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514cf2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7514cf2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7514cf2c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7514cf2c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09e4e3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09e4e3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09e4e37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09e4e37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09e4e37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09e4e37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0d94780f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0d94780f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09e4e37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09e4e37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6012550" y="-9900"/>
            <a:ext cx="1140000" cy="1014900"/>
          </a:xfrm>
          <a:prstGeom prst="rtTriangle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19;p2"/>
          <p:cNvSpPr/>
          <p:nvPr/>
        </p:nvSpPr>
        <p:spPr>
          <a:xfrm rot="5400000">
            <a:off x="7108625" y="0"/>
            <a:ext cx="1034700" cy="10149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7113650" y="-4800"/>
            <a:ext cx="1014900" cy="1024500"/>
          </a:xfrm>
          <a:prstGeom prst="rtTriangl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143475" y="-9900"/>
            <a:ext cx="1000500" cy="1014900"/>
          </a:xfrm>
          <a:prstGeom prst="rect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;p2"/>
          <p:cNvSpPr/>
          <p:nvPr/>
        </p:nvSpPr>
        <p:spPr>
          <a:xfrm rot="10800000">
            <a:off x="8135225" y="1024800"/>
            <a:ext cx="1017000" cy="10776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625" y="1"/>
            <a:ext cx="2009523" cy="20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252375"/>
            <a:ext cx="5907900" cy="729000"/>
          </a:xfrm>
          <a:prstGeom prst="rect">
            <a:avLst/>
          </a:prstGeom>
          <a:ln cap="flat" cmpd="sng" w="38100">
            <a:solidFill>
              <a:srgbClr val="4F1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4475" y="3133976"/>
            <a:ext cx="2009523" cy="20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F9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10800000">
            <a:off x="6012550" y="-9900"/>
            <a:ext cx="1140000" cy="1014900"/>
          </a:xfrm>
          <a:prstGeom prst="rtTriangle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1"/>
          <p:cNvSpPr/>
          <p:nvPr/>
        </p:nvSpPr>
        <p:spPr>
          <a:xfrm rot="5400000">
            <a:off x="7108625" y="0"/>
            <a:ext cx="1034700" cy="10149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1"/>
          <p:cNvSpPr/>
          <p:nvPr/>
        </p:nvSpPr>
        <p:spPr>
          <a:xfrm rot="-5400000">
            <a:off x="7113650" y="-4800"/>
            <a:ext cx="1014900" cy="1024500"/>
          </a:xfrm>
          <a:prstGeom prst="rtTriangl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8143475" y="8525"/>
            <a:ext cx="1000500" cy="1014900"/>
          </a:xfrm>
          <a:prstGeom prst="rect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/>
          <p:nvPr/>
        </p:nvSpPr>
        <p:spPr>
          <a:xfrm rot="10800000">
            <a:off x="8135225" y="1024800"/>
            <a:ext cx="1017000" cy="10776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-BwoSYKLd8Q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www.youtube.com/watch?v=FCrdJnXNblM" TargetMode="External"/><Relationship Id="rId6" Type="http://schemas.openxmlformats.org/officeDocument/2006/relationships/image" Target="../media/image2.jpg"/><Relationship Id="rId7" Type="http://schemas.openxmlformats.org/officeDocument/2006/relationships/hyperlink" Target="http://www.youtube.com/watch?v=iEdOy3ju9J4" TargetMode="External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700" y="351100"/>
            <a:ext cx="3696051" cy="369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08275" y="4047150"/>
            <a:ext cx="712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200">
              <a:solidFill>
                <a:schemeClr val="lt2"/>
              </a:solidFill>
            </a:endParaRPr>
          </a:p>
        </p:txBody>
      </p:sp>
      <p:sp>
        <p:nvSpPr>
          <p:cNvPr id="68" name="Google Shape;68;p13"/>
          <p:cNvSpPr/>
          <p:nvPr/>
        </p:nvSpPr>
        <p:spPr>
          <a:xfrm rot="10800000">
            <a:off x="6012550" y="-9900"/>
            <a:ext cx="1140000" cy="1014900"/>
          </a:xfrm>
          <a:prstGeom prst="rtTriangle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/>
          <p:nvPr/>
        </p:nvSpPr>
        <p:spPr>
          <a:xfrm rot="5400000">
            <a:off x="7108625" y="0"/>
            <a:ext cx="1034700" cy="10149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/>
          <p:nvPr/>
        </p:nvSpPr>
        <p:spPr>
          <a:xfrm rot="-5400000">
            <a:off x="7113650" y="-4800"/>
            <a:ext cx="1014900" cy="1024500"/>
          </a:xfrm>
          <a:prstGeom prst="rtTriangl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8143475" y="8525"/>
            <a:ext cx="1000500" cy="1014900"/>
          </a:xfrm>
          <a:prstGeom prst="rect">
            <a:avLst/>
          </a:prstGeom>
          <a:solidFill>
            <a:srgbClr val="4F1B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3"/>
          <p:cNvSpPr txBox="1"/>
          <p:nvPr>
            <p:ph type="ctrTitle"/>
          </p:nvPr>
        </p:nvSpPr>
        <p:spPr>
          <a:xfrm>
            <a:off x="792425" y="3854550"/>
            <a:ext cx="7776600" cy="9852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Maxes Music Matcher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3"/>
          <p:cNvSpPr/>
          <p:nvPr/>
        </p:nvSpPr>
        <p:spPr>
          <a:xfrm rot="10800000">
            <a:off x="8135225" y="1024800"/>
            <a:ext cx="1017000" cy="1077600"/>
          </a:xfrm>
          <a:prstGeom prst="rtTriangl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152475"/>
            <a:ext cx="52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Example of a potential match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Shows profile + Bio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Two options: Rock On (match) or Rock Off (not a match)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Ability to scroll through photos, videos, audio samples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The profiles shown will be dependent on user filters. Profiles that have already liked/matched with a user will also appear in this stage, or be otherwise accessible through the user’s profile.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252375"/>
            <a:ext cx="3730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Page</a:t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709525" y="193200"/>
            <a:ext cx="3234900" cy="4757100"/>
          </a:xfrm>
          <a:prstGeom prst="rect">
            <a:avLst/>
          </a:prstGeom>
          <a:solidFill>
            <a:srgbClr val="4F1B84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839125" y="2139000"/>
            <a:ext cx="2975700" cy="1153500"/>
          </a:xfrm>
          <a:prstGeom prst="rect">
            <a:avLst/>
          </a:prstGeom>
          <a:noFill/>
          <a:ln cap="flat" cmpd="sng" w="28575">
            <a:solidFill>
              <a:srgbClr val="A676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Name: The Beatles</a:t>
            </a:r>
            <a:endParaRPr i="1" sz="13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Genre: Rock</a:t>
            </a:r>
            <a:endParaRPr i="1" sz="13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Located: Liverpool, England</a:t>
            </a:r>
            <a:endParaRPr i="1" sz="13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Years of Experience: 10</a:t>
            </a:r>
            <a:endParaRPr i="1" sz="13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Uses: Guitar, Bass, Drums</a:t>
            </a:r>
            <a:endParaRPr i="1" sz="13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5876625" y="398275"/>
            <a:ext cx="2900700" cy="1667400"/>
          </a:xfrm>
          <a:prstGeom prst="roundRect">
            <a:avLst>
              <a:gd fmla="val 10402" name="adj"/>
            </a:avLst>
          </a:prstGeom>
          <a:solidFill>
            <a:srgbClr val="000000"/>
          </a:solidFill>
          <a:ln cap="flat" cmpd="sng" w="38100">
            <a:solidFill>
              <a:srgbClr val="A676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50" y="480000"/>
            <a:ext cx="2685675" cy="15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7954425" y="3980600"/>
            <a:ext cx="822900" cy="822900"/>
          </a:xfrm>
          <a:prstGeom prst="ellipse">
            <a:avLst/>
          </a:prstGeom>
          <a:solidFill>
            <a:srgbClr val="FFEB64"/>
          </a:solidFill>
          <a:ln cap="flat" cmpd="sng" w="9525">
            <a:solidFill>
              <a:srgbClr val="FFEB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5895825" y="3980500"/>
            <a:ext cx="822900" cy="822900"/>
          </a:xfrm>
          <a:prstGeom prst="ellipse">
            <a:avLst/>
          </a:prstGeom>
          <a:solidFill>
            <a:srgbClr val="FFEB64"/>
          </a:solidFill>
          <a:ln cap="flat" cmpd="sng" w="9525">
            <a:solidFill>
              <a:srgbClr val="FFEB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476" y="4050866"/>
            <a:ext cx="477701" cy="68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649" y="4163650"/>
            <a:ext cx="424453" cy="45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5839138" y="3377000"/>
            <a:ext cx="2975700" cy="519000"/>
          </a:xfrm>
          <a:prstGeom prst="rect">
            <a:avLst/>
          </a:prstGeom>
          <a:noFill/>
          <a:ln cap="flat" cmpd="sng" w="28575">
            <a:solidFill>
              <a:srgbClr val="A676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</a:rPr>
              <a:t>Looking for a fifth member to join the band!</a:t>
            </a:r>
            <a:endParaRPr i="1" sz="1200">
              <a:solidFill>
                <a:srgbClr val="FFFFFF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722875" y="4601000"/>
            <a:ext cx="1168800" cy="3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Eater"/>
                <a:ea typeface="Eater"/>
                <a:cs typeface="Eater"/>
                <a:sym typeface="Eater"/>
              </a:rPr>
              <a:t>Rock on!!!</a:t>
            </a:r>
            <a:endParaRPr sz="1300">
              <a:solidFill>
                <a:schemeClr val="lt1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7708275" y="4601000"/>
            <a:ext cx="1315200" cy="3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ater"/>
                <a:ea typeface="Eater"/>
                <a:cs typeface="Eater"/>
                <a:sym typeface="Eater"/>
              </a:rPr>
              <a:t>Rock oFF...</a:t>
            </a:r>
            <a:endParaRPr>
              <a:solidFill>
                <a:schemeClr val="lt1"/>
              </a:solidFill>
              <a:latin typeface="Eater"/>
              <a:ea typeface="Eater"/>
              <a:cs typeface="Eater"/>
              <a:sym typeface="Eater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58900" y="4803500"/>
            <a:ext cx="706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Betsy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252375"/>
            <a:ext cx="59079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21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Many musicians in the world are lost when it comes to finding like-minded people to play music with. </a:t>
            </a:r>
            <a:r>
              <a:rPr lang="en" sz="1400"/>
              <a:t>Maxes Music Matcher will be the platform musicians use to find the band they were meant to play with. </a:t>
            </a:r>
            <a:r>
              <a:rPr lang="en" sz="1400"/>
              <a:t>With the right resources and the slightest amount of curiosity, musicians can use our app to spark a whole new world of creativity. Whether you’re shooting for the stars to get famous, or looking for somebody to play music by fire, Maxes Music Matcher is the app for </a:t>
            </a:r>
            <a:r>
              <a:rPr b="1" lang="en" sz="1400"/>
              <a:t>YOU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44200" y="4888275"/>
            <a:ext cx="1208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Mason F and Bryce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4734" l="19846" r="15550" t="0"/>
          <a:stretch/>
        </p:blipFill>
        <p:spPr>
          <a:xfrm>
            <a:off x="1252600" y="2747375"/>
            <a:ext cx="3030348" cy="20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169675" y="2013450"/>
            <a:ext cx="4925100" cy="10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Questions</a:t>
            </a:r>
            <a:endParaRPr sz="7000"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-574000" y="2938900"/>
            <a:ext cx="44571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And Answers</a:t>
            </a:r>
            <a:endParaRPr sz="3000"/>
          </a:p>
        </p:txBody>
      </p:sp>
      <p:sp>
        <p:nvSpPr>
          <p:cNvPr id="177" name="Google Shape;177;p24"/>
          <p:cNvSpPr/>
          <p:nvPr/>
        </p:nvSpPr>
        <p:spPr>
          <a:xfrm>
            <a:off x="592150" y="2897225"/>
            <a:ext cx="4300800" cy="150300"/>
          </a:xfrm>
          <a:prstGeom prst="rect">
            <a:avLst/>
          </a:prstGeom>
          <a:solidFill>
            <a:srgbClr val="4F1B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626" y="1467363"/>
            <a:ext cx="5499700" cy="30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184050" y="4839550"/>
            <a:ext cx="940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Jesse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991975" y="749700"/>
            <a:ext cx="22497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/>
              <a:t>Betsy</a:t>
            </a:r>
            <a:endParaRPr sz="46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250" y="1771187"/>
            <a:ext cx="4144674" cy="23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776138" y="749700"/>
            <a:ext cx="22497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/>
              <a:t>Jesse</a:t>
            </a:r>
            <a:endParaRPr sz="46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4">
            <a:alphaModFix/>
          </a:blip>
          <a:srcRect b="17544" l="0" r="0" t="6206"/>
          <a:stretch/>
        </p:blipFill>
        <p:spPr>
          <a:xfrm>
            <a:off x="4420413" y="1684200"/>
            <a:ext cx="2854075" cy="32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215525" y="4944450"/>
            <a:ext cx="8256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84050" y="4839550"/>
            <a:ext cx="940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Jesse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978650" y="308013"/>
            <a:ext cx="18777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/>
              <a:t>Max</a:t>
            </a:r>
            <a:endParaRPr sz="4600"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295050" y="363738"/>
            <a:ext cx="18777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/>
              <a:t>Mason</a:t>
            </a:r>
            <a:endParaRPr sz="4600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6" y="1721375"/>
            <a:ext cx="4208825" cy="20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84050" y="4839550"/>
            <a:ext cx="940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Jesse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000" y="1172025"/>
            <a:ext cx="2445025" cy="36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252375"/>
            <a:ext cx="59079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Taylor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4639625" y="1472375"/>
            <a:ext cx="2337300" cy="29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/>
              <a:t>I play in a reggae band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/>
              <a:t>They call me master bass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/>
              <a:t>From Sheridan, WY</a:t>
            </a:r>
            <a:endParaRPr b="1" i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3119" l="21426" r="15664" t="0"/>
          <a:stretch/>
        </p:blipFill>
        <p:spPr>
          <a:xfrm>
            <a:off x="311700" y="1755801"/>
            <a:ext cx="3846300" cy="27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65900" y="263250"/>
            <a:ext cx="5084100" cy="729000"/>
          </a:xfrm>
          <a:prstGeom prst="rect">
            <a:avLst/>
          </a:prstGeom>
          <a:noFill/>
          <a:ln cap="flat" cmpd="sng" w="38100">
            <a:solidFill>
              <a:srgbClr val="4F1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       </a:t>
            </a:r>
            <a:r>
              <a:rPr b="1" lang="en" sz="4500">
                <a:solidFill>
                  <a:schemeClr val="lt1"/>
                </a:solidFill>
              </a:rPr>
              <a:t>Overview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91925" y="1144475"/>
            <a:ext cx="82122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64">
                <a:latin typeface="Comic Sans MS"/>
                <a:ea typeface="Comic Sans MS"/>
                <a:cs typeface="Comic Sans MS"/>
                <a:sym typeface="Comic Sans MS"/>
              </a:rPr>
              <a:t>In a world with millions of musicians, it can seem nearly impossible to find like-minded musicians with similar interests and </a:t>
            </a:r>
            <a:r>
              <a:rPr lang="en" sz="1564">
                <a:latin typeface="Comic Sans MS"/>
                <a:ea typeface="Comic Sans MS"/>
                <a:cs typeface="Comic Sans MS"/>
                <a:sym typeface="Comic Sans MS"/>
              </a:rPr>
              <a:t>expertise</a:t>
            </a:r>
            <a:r>
              <a:rPr lang="en" sz="1564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b="1" sz="1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87"/>
              <a:t>5 common problems looking for a band:	</a:t>
            </a:r>
            <a:r>
              <a:rPr b="1" lang="en" sz="1587"/>
              <a:t>		</a:t>
            </a:r>
            <a:endParaRPr b="1" sz="1587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Goals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Conflict with Genres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Schedule/availability for gigs and practices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Personality clashes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Levels of experience</a:t>
            </a:r>
            <a:endParaRPr i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17"/>
              <a:t>Musicians view their music as a </a:t>
            </a:r>
            <a:r>
              <a:rPr b="1" lang="en" sz="1317" u="sng"/>
              <a:t>hobby</a:t>
            </a:r>
            <a:r>
              <a:rPr b="1" lang="en" sz="1317"/>
              <a:t> </a:t>
            </a:r>
            <a:r>
              <a:rPr lang="en" sz="1317"/>
              <a:t>or a </a:t>
            </a:r>
            <a:r>
              <a:rPr b="1" lang="en" sz="1317" u="sng"/>
              <a:t>job</a:t>
            </a:r>
            <a:r>
              <a:rPr lang="en" sz="1317"/>
              <a:t>.</a:t>
            </a:r>
            <a:endParaRPr sz="131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87"/>
              <a:t>Depending on what they’re looking for, our app will allow them to:</a:t>
            </a:r>
            <a:endParaRPr b="1" sz="1587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Create a professional profile/resume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View other musicians. Set filters to tailor searches to their needs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Communicate with matches through DM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/>
              <a:t>Combine profiles to symbolize you’ve become a band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6" name="Google Shape;106;p17" title="Tenacious D  J.B. met Kyle H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050" y="1892450"/>
            <a:ext cx="1989900" cy="1119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en james hetfield teach kirk hammet riff guitar metallica song workshop #metallica" id="107" name="Google Shape;107;p17" title="when james hetfield teach kirk hammet riff guitar metallica song workshop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350" y="1892438"/>
            <a:ext cx="1989900" cy="111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anks for all the new subs &amp; Likes.Enjoy your weekend be positive stay fresh be kind 👊❤️&#10;&#10;&#10;Subscribe if you enjoy 🔔 Click the bell to stay updated on the best Lyrics / Lyric Videos from VibersVibin&#10;&#10;&#10;&#10;&#10;&#10;If you need any Lyrical video work or editing contact me via Twitter or on email ryan11111111@hotmail.co.uk&#10;&#10;&#10;&#10;&#10;&#10;&#10;Stay cool out there times are hard we got you Vibers&#10;&#10;&#10;&#10;&#10;&#10;#blink182 #IMissYou #Lyrics&#10;&#10;&#10;&#10;&#10;&#10;&#10;blink 182 lyric video for I Miss You is here enjoy it Vibers&#10;&#10;&#10;&#10;&#10;Support blink 182 Below and buy the Vibes&#10;&#10;&#10;https://www.youtube.com/watch?v=s1tAYmMjLdY&#10;&#10;https://www.youtube.com/channel/UCdvlHk5SZWwr9HjUcwtu8ng&#10;&#10;https://www.facebook.com/blink182&#10;&#10;https://twitter.com/blink182&#10;&#10;https://www.instagram.com/blink182/&#10;&#10;https://open.spotify.com/artist/6FBDaR13swtiWwGhX1WQsP?ref=atw&#10;&#10;&#10;&#10;&#10;&#10;Have a great weekend stay blessed and refreshed&#10;&#10;&#10;&#10;&#10;VibersVibin&#10;&#10;&#10;&#10;&#10;If your a company or artist that own this and really don't want me to share your music then @ me on twitter or dm plus you can drop a comment and ask me to remove it don't get me a striked acount for making people happy with lyrics.&#10;&#10;&#10;*ALL RIGHTS BELONG TO THEIR RESPECTIVE OWNERS*" id="108" name="Google Shape;108;p17" title="blink 182 - I Miss You (Lyrics)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450" y="583575"/>
            <a:ext cx="726550" cy="4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71900" y="4876000"/>
            <a:ext cx="726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Bryce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252375"/>
            <a:ext cx="5907900" cy="8928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In-Scope 1.0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81425" y="1193150"/>
            <a:ext cx="44124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profile system 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Attach video samples for others to see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Photos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Band affiliation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Genre</a:t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way to filter users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Location 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Genre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Age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Instrument</a:t>
            </a:r>
            <a:endParaRPr i="1"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search bar to friend users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Direct messenger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Group Chats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18"/>
          <p:cNvSpPr txBox="1"/>
          <p:nvPr/>
        </p:nvSpPr>
        <p:spPr>
          <a:xfrm>
            <a:off x="34375" y="4728300"/>
            <a:ext cx="740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Max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4217975" y="1241075"/>
            <a:ext cx="38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Links to other socials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Spotify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Instagram</a:t>
            </a:r>
            <a:endParaRPr sz="12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i="1" lang="en" sz="1200">
                <a:solidFill>
                  <a:schemeClr val="lt1"/>
                </a:solidFill>
              </a:rPr>
              <a:t>Likes</a:t>
            </a:r>
            <a:endParaRPr i="1"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i="1" lang="en" sz="1200">
                <a:solidFill>
                  <a:schemeClr val="lt1"/>
                </a:solidFill>
              </a:rPr>
              <a:t>Messages</a:t>
            </a:r>
            <a:endParaRPr i="1" sz="1200">
              <a:solidFill>
                <a:schemeClr val="l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i="1" lang="en" sz="1200">
                <a:solidFill>
                  <a:schemeClr val="lt1"/>
                </a:solidFill>
              </a:rPr>
              <a:t>Band Invites</a:t>
            </a:r>
            <a:endParaRPr i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i="1" lang="en" sz="1200">
                <a:solidFill>
                  <a:schemeClr val="lt1"/>
                </a:solidFill>
              </a:rPr>
              <a:t>Mobile and Web</a:t>
            </a:r>
            <a:endParaRPr i="1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252375"/>
            <a:ext cx="59079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Out-of-Scope 1.0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</a:t>
            </a:r>
            <a:r>
              <a:rPr lang="en" sz="1400"/>
              <a:t> level sorting algorithm.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 users </a:t>
            </a:r>
            <a:r>
              <a:rPr lang="en" sz="1400"/>
              <a:t>globally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Samples over 5 minutes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Limited to 10 pictures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 endless users on service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Kids version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0" y="4832500"/>
            <a:ext cx="614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Max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399000" y="1523925"/>
            <a:ext cx="2271600" cy="32586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252375"/>
            <a:ext cx="35295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50" y="1545988"/>
            <a:ext cx="50673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3467550" y="4380625"/>
            <a:ext cx="5132400" cy="165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8458650" y="1546000"/>
            <a:ext cx="170400" cy="3000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17950" y="1432125"/>
            <a:ext cx="2314500" cy="3258600"/>
          </a:xfrm>
          <a:prstGeom prst="roundRect">
            <a:avLst>
              <a:gd fmla="val 16667" name="adj"/>
            </a:avLst>
          </a:prstGeom>
          <a:solidFill>
            <a:srgbClr val="4F1B8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27600" y="1602150"/>
            <a:ext cx="2759400" cy="3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Browser → Flask			</a:t>
            </a:r>
            <a:r>
              <a:rPr lang="en" sz="1200"/>
              <a:t>sends input to flask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Templates/Handles → Flask	</a:t>
            </a:r>
            <a:r>
              <a:rPr lang="en" sz="1200"/>
              <a:t>dynamic webpage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Flask  → Data Store	</a:t>
            </a:r>
            <a:r>
              <a:rPr lang="en" sz="1200"/>
              <a:t>update/remove data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Flask → Static Content	</a:t>
            </a:r>
            <a:r>
              <a:rPr lang="en" sz="1200"/>
              <a:t>determines appearance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Flask → Location			</a:t>
            </a:r>
            <a:r>
              <a:rPr lang="en" sz="1200"/>
              <a:t>finds location of user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chemeClr val="lt1"/>
                </a:highlight>
              </a:rPr>
              <a:t>	</a:t>
            </a:r>
            <a:endParaRPr sz="1200">
              <a:solidFill>
                <a:srgbClr val="2D3B45"/>
              </a:solidFill>
              <a:highlight>
                <a:schemeClr val="lt1"/>
              </a:highlight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84050" y="4839550"/>
            <a:ext cx="940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Jesse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52375"/>
            <a:ext cx="59079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72425" y="114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CSS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Color Adjustments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Potential Font </a:t>
            </a:r>
            <a:r>
              <a:rPr i="1" lang="en" sz="1200"/>
              <a:t>Adjustments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CSS Method for Inputting images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HTML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Javascript Alerts/Notifications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Multiple Pages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Python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Lists for Friends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Classes for Liking/Disliking Profiles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Data Stores for Images/Videos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Data Store for Likes/Dislikes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Scroll Limit Code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Musician Verification System</a:t>
            </a:r>
            <a:endParaRPr i="1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4200" y="4888275"/>
            <a:ext cx="809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Mason F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